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6" r:id="rId21"/>
    <p:sldId id="275" r:id="rId22"/>
    <p:sldId id="277" r:id="rId23"/>
    <p:sldId id="278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1123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34042-E30B-4871-91F8-E297DECBE242}" type="datetimeFigureOut">
              <a:rPr lang="en-US" smtClean="0"/>
              <a:t>11/24/2012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F176A-8E78-49E5-8D3B-32FE21BE2C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34042-E30B-4871-91F8-E297DECBE242}" type="datetimeFigureOut">
              <a:rPr lang="en-US" smtClean="0"/>
              <a:t>11/24/2012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F176A-8E78-49E5-8D3B-32FE21BE2C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34042-E30B-4871-91F8-E297DECBE242}" type="datetimeFigureOut">
              <a:rPr lang="en-US" smtClean="0"/>
              <a:t>11/24/2012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F176A-8E78-49E5-8D3B-32FE21BE2C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34042-E30B-4871-91F8-E297DECBE242}" type="datetimeFigureOut">
              <a:rPr lang="en-US" smtClean="0"/>
              <a:t>11/24/2012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F176A-8E78-49E5-8D3B-32FE21BE2C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34042-E30B-4871-91F8-E297DECBE242}" type="datetimeFigureOut">
              <a:rPr lang="en-US" smtClean="0"/>
              <a:t>11/24/2012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F176A-8E78-49E5-8D3B-32FE21BE2C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34042-E30B-4871-91F8-E297DECBE242}" type="datetimeFigureOut">
              <a:rPr lang="en-US" smtClean="0"/>
              <a:t>11/24/2012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F176A-8E78-49E5-8D3B-32FE21BE2C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34042-E30B-4871-91F8-E297DECBE242}" type="datetimeFigureOut">
              <a:rPr lang="en-US" smtClean="0"/>
              <a:t>11/24/2012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F176A-8E78-49E5-8D3B-32FE21BE2C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34042-E30B-4871-91F8-E297DECBE242}" type="datetimeFigureOut">
              <a:rPr lang="en-US" smtClean="0"/>
              <a:t>11/24/2012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F176A-8E78-49E5-8D3B-32FE21BE2C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34042-E30B-4871-91F8-E297DECBE242}" type="datetimeFigureOut">
              <a:rPr lang="en-US" smtClean="0"/>
              <a:t>11/24/2012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F176A-8E78-49E5-8D3B-32FE21BE2C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34042-E30B-4871-91F8-E297DECBE242}" type="datetimeFigureOut">
              <a:rPr lang="en-US" smtClean="0"/>
              <a:t>11/24/2012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F176A-8E78-49E5-8D3B-32FE21BE2C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34042-E30B-4871-91F8-E297DECBE242}" type="datetimeFigureOut">
              <a:rPr lang="en-US" smtClean="0"/>
              <a:t>11/24/2012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F176A-8E78-49E5-8D3B-32FE21BE2C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834042-E30B-4871-91F8-E297DECBE242}" type="datetimeFigureOut">
              <a:rPr lang="en-US" smtClean="0"/>
              <a:t>11/24/2012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4F176A-8E78-49E5-8D3B-32FE21BE2C2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ov ppt cov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" y="533400"/>
            <a:ext cx="8035226" cy="57126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 l="3189" t="10427" r="31474" b="3781"/>
          <a:stretch>
            <a:fillRect/>
          </a:stretch>
        </p:blipFill>
        <p:spPr bwMode="auto">
          <a:xfrm>
            <a:off x="838200" y="609600"/>
            <a:ext cx="7619999" cy="5410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 l="3056" t="10663" r="31601" b="2825"/>
          <a:stretch>
            <a:fillRect/>
          </a:stretch>
        </p:blipFill>
        <p:spPr bwMode="auto">
          <a:xfrm>
            <a:off x="914400" y="762000"/>
            <a:ext cx="7543799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 l="3323" t="11374" r="31340" b="2833"/>
          <a:stretch>
            <a:fillRect/>
          </a:stretch>
        </p:blipFill>
        <p:spPr bwMode="auto">
          <a:xfrm>
            <a:off x="914400" y="838200"/>
            <a:ext cx="75438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 l="3189" t="10663" r="31340" b="3307"/>
          <a:stretch>
            <a:fillRect/>
          </a:stretch>
        </p:blipFill>
        <p:spPr bwMode="auto">
          <a:xfrm>
            <a:off x="1143000" y="914400"/>
            <a:ext cx="7162799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 l="3056" t="10663" r="31427" b="3299"/>
          <a:stretch>
            <a:fillRect/>
          </a:stretch>
        </p:blipFill>
        <p:spPr bwMode="auto">
          <a:xfrm>
            <a:off x="914400" y="838200"/>
            <a:ext cx="73152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 l="2923" t="10190" r="31607" b="3544"/>
          <a:stretch>
            <a:fillRect/>
          </a:stretch>
        </p:blipFill>
        <p:spPr bwMode="auto">
          <a:xfrm>
            <a:off x="838200" y="838200"/>
            <a:ext cx="7315199" cy="4952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 l="3189" t="10900" r="31300" b="3544"/>
          <a:stretch>
            <a:fillRect/>
          </a:stretch>
        </p:blipFill>
        <p:spPr bwMode="auto">
          <a:xfrm>
            <a:off x="1066800" y="762000"/>
            <a:ext cx="7239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 l="2923" t="10663" r="31874" b="3307"/>
          <a:stretch>
            <a:fillRect/>
          </a:stretch>
        </p:blipFill>
        <p:spPr bwMode="auto">
          <a:xfrm>
            <a:off x="1066800" y="914400"/>
            <a:ext cx="7238999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 l="3323" t="9953" r="31424" b="3544"/>
          <a:stretch>
            <a:fillRect/>
          </a:stretch>
        </p:blipFill>
        <p:spPr bwMode="auto">
          <a:xfrm>
            <a:off x="1066800" y="685800"/>
            <a:ext cx="71628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 l="3189" t="10988" r="31340" b="3781"/>
          <a:stretch>
            <a:fillRect/>
          </a:stretch>
        </p:blipFill>
        <p:spPr bwMode="auto">
          <a:xfrm>
            <a:off x="1219200" y="762000"/>
            <a:ext cx="7010399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 l="3189" t="10882" r="32072" b="2833"/>
          <a:stretch>
            <a:fillRect/>
          </a:stretch>
        </p:blipFill>
        <p:spPr bwMode="auto">
          <a:xfrm>
            <a:off x="609600" y="609600"/>
            <a:ext cx="80772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 l="3723" t="10900" r="31481" b="3555"/>
          <a:stretch>
            <a:fillRect/>
          </a:stretch>
        </p:blipFill>
        <p:spPr bwMode="auto">
          <a:xfrm>
            <a:off x="914401" y="685800"/>
            <a:ext cx="73914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 l="2923" t="9953" r="31740" b="3781"/>
          <a:stretch>
            <a:fillRect/>
          </a:stretch>
        </p:blipFill>
        <p:spPr bwMode="auto">
          <a:xfrm>
            <a:off x="1066800" y="838200"/>
            <a:ext cx="7162799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 l="3056" t="10190" r="31601" b="3062"/>
          <a:stretch>
            <a:fillRect/>
          </a:stretch>
        </p:blipFill>
        <p:spPr bwMode="auto">
          <a:xfrm>
            <a:off x="1143000" y="838200"/>
            <a:ext cx="6857999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 l="2911" t="12796" r="31211" b="2597"/>
          <a:stretch>
            <a:fillRect/>
          </a:stretch>
        </p:blipFill>
        <p:spPr bwMode="auto">
          <a:xfrm>
            <a:off x="1066800" y="685800"/>
            <a:ext cx="7391399" cy="5029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 l="3056" t="10190" r="31467" b="3299"/>
          <a:stretch>
            <a:fillRect/>
          </a:stretch>
        </p:blipFill>
        <p:spPr bwMode="auto">
          <a:xfrm>
            <a:off x="762000" y="533400"/>
            <a:ext cx="7696199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 l="3189" t="11137" r="31300" b="4018"/>
          <a:stretch>
            <a:fillRect/>
          </a:stretch>
        </p:blipFill>
        <p:spPr bwMode="auto">
          <a:xfrm>
            <a:off x="762000" y="685800"/>
            <a:ext cx="77724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 l="2789" t="10427" r="31728" b="2579"/>
          <a:stretch>
            <a:fillRect/>
          </a:stretch>
        </p:blipFill>
        <p:spPr bwMode="auto">
          <a:xfrm>
            <a:off x="838200" y="533400"/>
            <a:ext cx="7467599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 l="3056" t="10900" r="31427" b="2825"/>
          <a:stretch>
            <a:fillRect/>
          </a:stretch>
        </p:blipFill>
        <p:spPr bwMode="auto">
          <a:xfrm>
            <a:off x="838200" y="685800"/>
            <a:ext cx="74676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 l="2656" t="10900" r="31340" b="3307"/>
          <a:stretch>
            <a:fillRect/>
          </a:stretch>
        </p:blipFill>
        <p:spPr bwMode="auto">
          <a:xfrm>
            <a:off x="685800" y="609600"/>
            <a:ext cx="7772399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 l="3323" t="10663" r="31607" b="3544"/>
          <a:stretch>
            <a:fillRect/>
          </a:stretch>
        </p:blipFill>
        <p:spPr bwMode="auto">
          <a:xfrm>
            <a:off x="838200" y="685800"/>
            <a:ext cx="7467599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 l="3211" t="10190" r="31740" b="3307"/>
          <a:stretch>
            <a:fillRect/>
          </a:stretch>
        </p:blipFill>
        <p:spPr bwMode="auto">
          <a:xfrm>
            <a:off x="838200" y="685800"/>
            <a:ext cx="7619999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On-screen Show (4:3)</PresentationFormat>
  <Paragraphs>0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lorettem</dc:creator>
  <cp:lastModifiedBy>lorettem</cp:lastModifiedBy>
  <cp:revision>11</cp:revision>
  <dcterms:created xsi:type="dcterms:W3CDTF">2012-11-25T00:00:21Z</dcterms:created>
  <dcterms:modified xsi:type="dcterms:W3CDTF">2012-11-25T00:28:30Z</dcterms:modified>
</cp:coreProperties>
</file>